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Gotham HTF" charset="-127"/>
      <p:regular r:id="rId3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tham HTF Black" charset="0"/>
      <p:bold r:id="rId9"/>
    </p:embeddedFont>
    <p:embeddedFont>
      <p:font typeface="Gotham HTF Book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BBB91-72E0-4F92-B766-D830FCCFAAAE}" v="1" dt="2021-03-14T03:15:44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 varScale="1">
        <p:scale>
          <a:sx n="86" d="100"/>
          <a:sy n="86" d="100"/>
        </p:scale>
        <p:origin x="2952" y="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5" Type="http://schemas.microsoft.com/office/2016/11/relationships/changesInfo" Target="changesInfos/changesInfo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Joseph" userId="739caa9482c787a5" providerId="LiveId" clId="{B95BBB91-72E0-4F92-B766-D830FCCFAAAE}"/>
    <pc:docChg chg="modSld">
      <pc:chgData name="Kim Joseph" userId="739caa9482c787a5" providerId="LiveId" clId="{B95BBB91-72E0-4F92-B766-D830FCCFAAAE}" dt="2021-03-14T03:17:01.191" v="9" actId="1076"/>
      <pc:docMkLst>
        <pc:docMk/>
      </pc:docMkLst>
      <pc:sldChg chg="modSp mod">
        <pc:chgData name="Kim Joseph" userId="739caa9482c787a5" providerId="LiveId" clId="{B95BBB91-72E0-4F92-B766-D830FCCFAAAE}" dt="2021-03-14T03:17:01.191" v="9" actId="1076"/>
        <pc:sldMkLst>
          <pc:docMk/>
          <pc:sldMk cId="1554910966" sldId="259"/>
        </pc:sldMkLst>
        <pc:spChg chg="mod">
          <ac:chgData name="Kim Joseph" userId="739caa9482c787a5" providerId="LiveId" clId="{B95BBB91-72E0-4F92-B766-D830FCCFAAAE}" dt="2021-03-14T03:17:01.191" v="9" actId="1076"/>
          <ac:spMkLst>
            <pc:docMk/>
            <pc:sldMk cId="1554910966" sldId="259"/>
            <ac:spMk id="51" creationId="{26DA8DA4-E7C2-1647-BA3E-0E66B55B94A2}"/>
          </ac:spMkLst>
        </pc:spChg>
        <pc:spChg chg="mod">
          <ac:chgData name="Kim Joseph" userId="739caa9482c787a5" providerId="LiveId" clId="{B95BBB91-72E0-4F92-B766-D830FCCFAAAE}" dt="2021-03-14T03:15:22.288" v="0" actId="20577"/>
          <ac:spMkLst>
            <pc:docMk/>
            <pc:sldMk cId="1554910966" sldId="259"/>
            <ac:spMk id="88" creationId="{31E0AB61-A007-ED4F-89C6-EFEE26EF3D2D}"/>
          </ac:spMkLst>
        </pc:spChg>
        <pc:spChg chg="mod">
          <ac:chgData name="Kim Joseph" userId="739caa9482c787a5" providerId="LiveId" clId="{B95BBB91-72E0-4F92-B766-D830FCCFAAAE}" dt="2021-03-14T03:15:45.166" v="8" actId="14100"/>
          <ac:spMkLst>
            <pc:docMk/>
            <pc:sldMk cId="1554910966" sldId="259"/>
            <ac:spMk id="346" creationId="{D82ACAB2-C23B-894A-96B1-C6978EA9D63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3729" y="1367414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otham HTF" pitchFamily="2" charset="77"/>
              </a:rPr>
              <a:t>필요한 디스크 공간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otham HTF" pitchFamily="2" charset="77"/>
              </a:rPr>
              <a:t>전송 속도 </a:t>
            </a:r>
            <a:r>
              <a:rPr lang="en-US" altLang="ko-KR" sz="1200" b="1" dirty="0">
                <a:solidFill>
                  <a:schemeClr val="bg1"/>
                </a:solidFill>
                <a:latin typeface="Gotham HTF" pitchFamily="2" charset="77"/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  <a:latin typeface="Gotham HTF" pitchFamily="2" charset="77"/>
              </a:rPr>
              <a:t>비용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otham HTF" pitchFamily="2" charset="77"/>
              </a:rPr>
              <a:t>처리량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otham HTF" pitchFamily="2" charset="77"/>
              </a:rPr>
              <a:t>보안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TH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387449" y="3646446"/>
            <a:ext cx="5036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분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78452" y="3646446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분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499" y="2572621"/>
            <a:ext cx="1274352" cy="12743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97779" y="4881829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초당 처리량</a:t>
            </a:r>
            <a:endParaRPr lang="en-US" altLang="ko-KR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92611" y="4895107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초당 처리량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1742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단계</a:t>
            </a:r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		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5004028" y="5890909"/>
            <a:ext cx="1749823" cy="338665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Gotham HTF Black" pitchFamily="2" charset="77"/>
              </a:rPr>
              <a:t>즉시</a:t>
            </a:r>
            <a:endParaRPr lang="en-US" sz="2000" b="1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otham HTF" pitchFamily="2" charset="77"/>
              </a:rPr>
              <a:t>모바일 호환성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5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단계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923786" cy="178701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ko-KR" altLang="en-US" sz="1200">
                <a:solidFill>
                  <a:schemeClr val="tx2"/>
                </a:solidFill>
                <a:latin typeface="Gotham HTF Book" pitchFamily="2" charset="77"/>
              </a:rPr>
              <a:t>시간 소요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모바일에서 실행하기 위해 제 </a:t>
            </a:r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3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자 개입</a:t>
            </a:r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/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신뢰 필요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제 </a:t>
            </a:r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3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자 개입</a:t>
            </a:r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/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신뢰 필요 없이 전체 시스템을 </a:t>
            </a:r>
            <a:r>
              <a:rPr lang="ko-KR" altLang="en-US" sz="1200">
                <a:solidFill>
                  <a:schemeClr val="tx2"/>
                </a:solidFill>
                <a:latin typeface="Gotham HTF Book" pitchFamily="2" charset="77"/>
              </a:rPr>
              <a:t>모바일에서 편리하게 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사용 가능 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otham HTF" pitchFamily="2" charset="77"/>
              </a:rPr>
              <a:t>채굴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118566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전문 장비 필요 </a:t>
            </a:r>
            <a:endParaRPr lang="en-US" altLang="ko-KR" sz="1200" dirty="0">
              <a:solidFill>
                <a:schemeClr val="tx2"/>
              </a:solidFill>
              <a:latin typeface="Gotham HTF Book" pitchFamily="2" charset="77"/>
            </a:endParaRPr>
          </a:p>
          <a:p>
            <a:pPr algn="ctr"/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(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주로 데이터 센터</a:t>
            </a:r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일반 컴퓨터</a:t>
            </a:r>
            <a:endParaRPr lang="en-US" altLang="ko-KR" sz="1200" dirty="0">
              <a:solidFill>
                <a:schemeClr val="tx2"/>
              </a:solidFill>
              <a:latin typeface="Gotham HTF Book" pitchFamily="2" charset="77"/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(</a:t>
            </a:r>
            <a:r>
              <a:rPr lang="ko-KR" altLang="en-US" sz="1200" dirty="0">
                <a:solidFill>
                  <a:schemeClr val="tx2"/>
                </a:solidFill>
                <a:latin typeface="Gotham HTF Book" pitchFamily="2" charset="77"/>
              </a:rPr>
              <a:t>모든 사용자용</a:t>
            </a:r>
            <a:r>
              <a:rPr lang="en-US" altLang="ko-KR" sz="1200" dirty="0">
                <a:solidFill>
                  <a:schemeClr val="tx2"/>
                </a:solidFill>
                <a:latin typeface="Gotham HTF Book" pitchFamily="2" charset="77"/>
              </a:rPr>
              <a:t>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540495" y="-11713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2"/>
                </a:solidFill>
                <a:latin typeface="Gotham HTF" pitchFamily="2" charset="77"/>
              </a:rPr>
              <a:t>사람들은 </a:t>
            </a:r>
            <a:r>
              <a:rPr lang="en-US" sz="1400" b="1" dirty="0">
                <a:solidFill>
                  <a:schemeClr val="bg2"/>
                </a:solidFill>
                <a:latin typeface="Gotham HTF" pitchFamily="2" charset="77"/>
              </a:rPr>
              <a:t>2009</a:t>
            </a:r>
            <a:r>
              <a:rPr lang="ko-KR" altLang="en-US" sz="1400" b="1" dirty="0">
                <a:solidFill>
                  <a:schemeClr val="bg2"/>
                </a:solidFill>
                <a:latin typeface="Gotham HTF" pitchFamily="2" charset="77"/>
              </a:rPr>
              <a:t>년도의 출시된 빈티지 휴대폰을 더 이상 사용하지 않습니다</a:t>
            </a:r>
            <a:r>
              <a:rPr lang="en-US" altLang="ko-KR" sz="1400" b="1" dirty="0">
                <a:solidFill>
                  <a:schemeClr val="bg2"/>
                </a:solidFill>
                <a:latin typeface="Gotham HTF" pitchFamily="2" charset="77"/>
              </a:rPr>
              <a:t>. </a:t>
            </a:r>
            <a:r>
              <a:rPr lang="ko-KR" altLang="en-US" sz="1400" b="1" dirty="0">
                <a:solidFill>
                  <a:schemeClr val="bg2"/>
                </a:solidFill>
                <a:latin typeface="Gotham HTF" pitchFamily="2" charset="77"/>
              </a:rPr>
              <a:t>블록체인 기술 또한 마찬가지로</a:t>
            </a:r>
            <a:r>
              <a:rPr lang="en-US" altLang="ko-KR" sz="1400" b="1" dirty="0">
                <a:solidFill>
                  <a:schemeClr val="bg2"/>
                </a:solidFill>
                <a:latin typeface="Gotham HTF" pitchFamily="2" charset="77"/>
              </a:rPr>
              <a:t>, </a:t>
            </a:r>
            <a:r>
              <a:rPr lang="ko-KR" altLang="en-US" sz="1400" b="1" dirty="0">
                <a:solidFill>
                  <a:schemeClr val="bg2"/>
                </a:solidFill>
                <a:latin typeface="Gotham HTF" pitchFamily="2" charset="77"/>
              </a:rPr>
              <a:t>뒤처지는 블록체인 기술이 아닌 </a:t>
            </a:r>
            <a:endParaRPr lang="en-US" altLang="ko-KR" sz="1400" b="1" dirty="0">
              <a:solidFill>
                <a:schemeClr val="bg2"/>
              </a:solidFill>
              <a:latin typeface="Gotham HTF" pitchFamily="2" charset="77"/>
            </a:endParaRPr>
          </a:p>
          <a:p>
            <a:pPr algn="ctr"/>
            <a:r>
              <a:rPr lang="en-US" altLang="ko-KR" sz="1400" b="1" dirty="0">
                <a:solidFill>
                  <a:schemeClr val="bg2"/>
                </a:solidFill>
                <a:latin typeface="Gotham HTF" pitchFamily="2" charset="77"/>
              </a:rPr>
              <a:t>Epic Cash</a:t>
            </a:r>
            <a:r>
              <a:rPr lang="ko-KR" altLang="en-US" sz="1400" b="1" dirty="0">
                <a:solidFill>
                  <a:schemeClr val="bg2"/>
                </a:solidFill>
                <a:latin typeface="Gotham HTF" pitchFamily="2" charset="77"/>
              </a:rPr>
              <a:t>처럼 혁신적인 블록체인 기술을 왜 사용해야 할까요</a:t>
            </a:r>
            <a:r>
              <a:rPr lang="en-US" altLang="ko-KR" sz="1400" b="1" dirty="0">
                <a:solidFill>
                  <a:schemeClr val="bg2"/>
                </a:solidFill>
                <a:latin typeface="Gotham HTF" pitchFamily="2" charset="77"/>
              </a:rPr>
              <a:t>?</a:t>
            </a:r>
            <a:endParaRPr lang="en-US" sz="1400" b="1" dirty="0">
              <a:solidFill>
                <a:schemeClr val="bg2"/>
              </a:solidFill>
              <a:latin typeface="Gotham HTF" pitchFamily="2" charset="77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4701</TotalTime>
  <Words>110</Words>
  <Application>Microsoft Office PowerPoint</Application>
  <PresentationFormat>Letter 용지(8.5x11in)</PresentationFormat>
  <Paragraphs>33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Gotham HTF Black</vt:lpstr>
      <vt:lpstr>Gotham HTF Book</vt:lpstr>
      <vt:lpstr>Calibri</vt:lpstr>
      <vt:lpstr>Arial</vt:lpstr>
      <vt:lpstr>Gotham HTF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Kim Joseph</cp:lastModifiedBy>
  <cp:revision>71</cp:revision>
  <cp:lastPrinted>2020-07-19T12:20:33Z</cp:lastPrinted>
  <dcterms:created xsi:type="dcterms:W3CDTF">2020-07-14T13:42:50Z</dcterms:created>
  <dcterms:modified xsi:type="dcterms:W3CDTF">2021-03-14T03:17:02Z</dcterms:modified>
</cp:coreProperties>
</file>